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B2F"/>
    <a:srgbClr val="00B2AD"/>
    <a:srgbClr val="B1E2DF"/>
    <a:srgbClr val="EC1B30"/>
    <a:srgbClr val="2B6CAA"/>
    <a:srgbClr val="00B5AC"/>
    <a:srgbClr val="A4DAE7"/>
    <a:srgbClr val="008DA8"/>
    <a:srgbClr val="ADAEB2"/>
    <a:srgbClr val="008DA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99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183FB-9C46-4DA1-A037-1BFC901C484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2E779-23D2-40B7-936F-AE5B6EA589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31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2FF97-B2E0-4903-9C93-6C4ADC32D21D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73"/>
            <a:ext cx="9180512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800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424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7900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6749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1727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107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073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4018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378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3273"/>
            <a:ext cx="9180509" cy="68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2081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045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7236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9431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156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14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0935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959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2454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050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61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857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1317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2174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21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6805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73"/>
            <a:ext cx="9180509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92380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0</Words>
  <Application>Microsoft Office PowerPoint</Application>
  <PresentationFormat>Экран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Масала чай</dc:title>
  <dc:creator>Пужевская Татьяна</dc:creator>
  <cp:lastModifiedBy>Александр Ярыгин</cp:lastModifiedBy>
  <cp:revision>80</cp:revision>
  <dcterms:created xsi:type="dcterms:W3CDTF">2018-12-03T02:19:11Z</dcterms:created>
  <dcterms:modified xsi:type="dcterms:W3CDTF">2019-06-20T08:24:07Z</dcterms:modified>
</cp:coreProperties>
</file>